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</p:sldIdLst>
  <p:sldSz cx="18288000" cy="10287000"/>
  <p:notesSz cx="6858000" cy="9144000"/>
  <p:embeddedFontLst>
    <p:embeddedFont>
      <p:font typeface="Bebas Neue Cyrillic" charset="1" panose="02000506000000020004"/>
      <p:regular r:id="rId10"/>
    </p:embeddedFont>
    <p:embeddedFont>
      <p:font typeface="Open Sans Bold" charset="1" panose="00000000000000000000"/>
      <p:regular r:id="rId11"/>
    </p:embeddedFont>
    <p:embeddedFont>
      <p:font typeface="Open Sans" charset="1" panose="00000000000000000000"/>
      <p:regular r:id="rId12"/>
    </p:embeddedFont>
    <p:embeddedFont>
      <p:font typeface="Canva Sans" charset="1" panose="020B0503030501040103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jpeg" Type="http://schemas.openxmlformats.org/officeDocument/2006/relationships/image"/><Relationship Id="rId6" Target="../media/image9.pn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jpeg" Type="http://schemas.openxmlformats.org/officeDocument/2006/relationships/image"/><Relationship Id="rId4" Target="../media/image9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jpeg" Type="http://schemas.openxmlformats.org/officeDocument/2006/relationships/image"/><Relationship Id="rId4" Target="../media/image12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222" r="0" b="-15222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85162">
            <a:off x="9519584" y="1241852"/>
            <a:ext cx="11372922" cy="7876802"/>
            <a:chOff x="0" y="0"/>
            <a:chExt cx="3429000" cy="23749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3"/>
              <a:stretch>
                <a:fillRect l="0" t="-278" r="0" b="-278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t="-10996" r="-2492" b="-11124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479107" y="2543178"/>
            <a:ext cx="8944667" cy="553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17"/>
              </a:lnSpc>
            </a:pPr>
            <a:r>
              <a:rPr lang="en-US" sz="20205">
                <a:solidFill>
                  <a:srgbClr val="FFFFFF"/>
                </a:solidFill>
                <a:latin typeface="Bebas Neue Cyrillic"/>
              </a:rPr>
              <a:t>ФРЕДЕРИК ШОПЕН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79107" y="9054381"/>
            <a:ext cx="5470857" cy="756489"/>
            <a:chOff x="0" y="0"/>
            <a:chExt cx="7294475" cy="100865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80706" cy="1008652"/>
            </a:xfrm>
            <a:custGeom>
              <a:avLst/>
              <a:gdLst/>
              <a:ahLst/>
              <a:cxnLst/>
              <a:rect r="r" b="b" t="t" l="l"/>
              <a:pathLst>
                <a:path h="1008652" w="1280706">
                  <a:moveTo>
                    <a:pt x="0" y="0"/>
                  </a:moveTo>
                  <a:lnTo>
                    <a:pt x="1280706" y="0"/>
                  </a:lnTo>
                  <a:lnTo>
                    <a:pt x="1280706" y="1008652"/>
                  </a:lnTo>
                  <a:lnTo>
                    <a:pt x="0" y="1008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909154" y="202587"/>
              <a:ext cx="5385321" cy="6789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76"/>
                </a:lnSpc>
                <a:spcBef>
                  <a:spcPct val="0"/>
                </a:spcBef>
              </a:pPr>
              <a:r>
                <a:rPr lang="en-US" sz="3126">
                  <a:solidFill>
                    <a:srgbClr val="FFFFFF"/>
                  </a:solidFill>
                  <a:latin typeface="Open Sans Bold"/>
                </a:rPr>
                <a:t>MAXIM VOLASH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971286" y="9631875"/>
            <a:ext cx="809760" cy="178995"/>
            <a:chOff x="0" y="0"/>
            <a:chExt cx="1079680" cy="238661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19050"/>
              <a:ext cx="1079680" cy="257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"/>
                </a:rPr>
                <a:t>1</a:t>
              </a:r>
            </a:p>
          </p:txBody>
        </p:sp>
        <p:sp>
          <p:nvSpPr>
            <p:cNvPr name="AutoShape 12" id="12"/>
            <p:cNvSpPr/>
            <p:nvPr/>
          </p:nvSpPr>
          <p:spPr>
            <a:xfrm>
              <a:off x="401107" y="119330"/>
              <a:ext cx="678573" cy="0"/>
            </a:xfrm>
            <a:prstGeom prst="line">
              <a:avLst/>
            </a:prstGeom>
            <a:ln cap="flat" w="12700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222" r="0" b="-15222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602805" y="1028700"/>
            <a:ext cx="8325270" cy="8325270"/>
            <a:chOff x="0" y="0"/>
            <a:chExt cx="19050000" cy="190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348882" y="766744"/>
              <a:ext cx="18352235" cy="17516512"/>
            </a:xfrm>
            <a:custGeom>
              <a:avLst/>
              <a:gdLst/>
              <a:ahLst/>
              <a:cxnLst/>
              <a:rect r="r" b="b" t="t" l="l"/>
              <a:pathLst>
                <a:path h="17516512" w="18352235">
                  <a:moveTo>
                    <a:pt x="9176118" y="14013"/>
                  </a:moveTo>
                  <a:cubicBezTo>
                    <a:pt x="6042785" y="0"/>
                    <a:pt x="3141451" y="1663572"/>
                    <a:pt x="1570726" y="4374807"/>
                  </a:cubicBezTo>
                  <a:cubicBezTo>
                    <a:pt x="0" y="7086041"/>
                    <a:pt x="0" y="10430470"/>
                    <a:pt x="1570726" y="13141705"/>
                  </a:cubicBezTo>
                  <a:cubicBezTo>
                    <a:pt x="3141451" y="15852939"/>
                    <a:pt x="6042785" y="17516512"/>
                    <a:pt x="9176118" y="17502499"/>
                  </a:cubicBezTo>
                  <a:cubicBezTo>
                    <a:pt x="12309451" y="17516512"/>
                    <a:pt x="15210784" y="15852939"/>
                    <a:pt x="16781510" y="13141705"/>
                  </a:cubicBezTo>
                  <a:cubicBezTo>
                    <a:pt x="18352235" y="10430470"/>
                    <a:pt x="18352235" y="7086041"/>
                    <a:pt x="16781510" y="4374807"/>
                  </a:cubicBezTo>
                  <a:cubicBezTo>
                    <a:pt x="15210784" y="1663572"/>
                    <a:pt x="12309451" y="0"/>
                    <a:pt x="9176118" y="14013"/>
                  </a:cubicBezTo>
                  <a:close/>
                </a:path>
              </a:pathLst>
            </a:custGeom>
            <a:blipFill>
              <a:blip r:embed="rId3"/>
              <a:stretch>
                <a:fillRect l="-40846" t="0" r="-8577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050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-847489" y="3190352"/>
            <a:ext cx="5302665" cy="3906297"/>
            <a:chOff x="0" y="0"/>
            <a:chExt cx="19050000" cy="14033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169582" y="1014439"/>
              <a:ext cx="16710835" cy="12004622"/>
            </a:xfrm>
            <a:custGeom>
              <a:avLst/>
              <a:gdLst/>
              <a:ahLst/>
              <a:cxnLst/>
              <a:rect r="r" b="b" t="t" l="l"/>
              <a:pathLst>
                <a:path h="12004622" w="16710835">
                  <a:moveTo>
                    <a:pt x="0" y="0"/>
                  </a:moveTo>
                  <a:lnTo>
                    <a:pt x="16710835" y="0"/>
                  </a:lnTo>
                  <a:lnTo>
                    <a:pt x="16710835" y="12004622"/>
                  </a:lnTo>
                  <a:lnTo>
                    <a:pt x="0" y="12004622"/>
                  </a:lnTo>
                  <a:close/>
                </a:path>
              </a:pathLst>
            </a:custGeom>
            <a:blipFill>
              <a:blip r:embed="rId5"/>
              <a:stretch>
                <a:fillRect l="0" t="-10137" r="-18977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050000" cy="14033500"/>
            </a:xfrm>
            <a:custGeom>
              <a:avLst/>
              <a:gdLst/>
              <a:ahLst/>
              <a:cxnLst/>
              <a:rect r="r" b="b" t="t" l="l"/>
              <a:pathLst>
                <a:path h="140335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4033500"/>
                  </a:lnTo>
                  <a:lnTo>
                    <a:pt x="0" y="14033500"/>
                  </a:lnTo>
                  <a:close/>
                </a:path>
              </a:pathLst>
            </a:custGeom>
            <a:blipFill>
              <a:blip r:embed="rId6"/>
              <a:stretch>
                <a:fillRect l="0" t="-226" r="0" b="-226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449821" y="3174326"/>
            <a:ext cx="7331225" cy="3881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4"/>
              </a:lnSpc>
              <a:spcBef>
                <a:spcPct val="0"/>
              </a:spcBef>
            </a:pPr>
            <a:r>
              <a:rPr lang="en-US" sz="3195">
                <a:solidFill>
                  <a:srgbClr val="FFFFFF"/>
                </a:solidFill>
                <a:latin typeface="Open Sans"/>
              </a:rPr>
              <a:t>Польский композитор и виртуозный пианист, родился 1 марта 1810 года в Жела́зовой Воле, Польша. Шопен считается одним из ведущих представителей эпохи романтизма и величайшим композитором для фортепиано.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49821" y="1773935"/>
            <a:ext cx="5743642" cy="734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85"/>
              </a:lnSpc>
              <a:spcBef>
                <a:spcPct val="0"/>
              </a:spcBef>
            </a:pPr>
            <a:r>
              <a:rPr lang="en-US" sz="4346">
                <a:solidFill>
                  <a:srgbClr val="FFFFFF"/>
                </a:solidFill>
                <a:latin typeface="Open Sans Bold"/>
              </a:rPr>
              <a:t>ФРЕДЕРИК ШОПЕН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479107" y="350118"/>
            <a:ext cx="2099880" cy="290363"/>
            <a:chOff x="0" y="0"/>
            <a:chExt cx="2799840" cy="38715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91574" cy="387151"/>
            </a:xfrm>
            <a:custGeom>
              <a:avLst/>
              <a:gdLst/>
              <a:ahLst/>
              <a:cxnLst/>
              <a:rect r="r" b="b" t="t" l="l"/>
              <a:pathLst>
                <a:path h="387151" w="491574">
                  <a:moveTo>
                    <a:pt x="0" y="0"/>
                  </a:moveTo>
                  <a:lnTo>
                    <a:pt x="491574" y="0"/>
                  </a:lnTo>
                  <a:lnTo>
                    <a:pt x="491574" y="387151"/>
                  </a:lnTo>
                  <a:lnTo>
                    <a:pt x="0" y="3871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732791" y="80645"/>
              <a:ext cx="2067049" cy="257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Bold"/>
                </a:rPr>
                <a:t>MAXIM VOLASH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971286" y="9631875"/>
            <a:ext cx="809760" cy="178995"/>
            <a:chOff x="0" y="0"/>
            <a:chExt cx="1079680" cy="238661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19050"/>
              <a:ext cx="1079680" cy="257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"/>
                </a:rPr>
                <a:t>2</a:t>
              </a:r>
            </a:p>
          </p:txBody>
        </p:sp>
        <p:sp>
          <p:nvSpPr>
            <p:cNvPr name="AutoShape 16" id="16"/>
            <p:cNvSpPr/>
            <p:nvPr/>
          </p:nvSpPr>
          <p:spPr>
            <a:xfrm>
              <a:off x="401107" y="119330"/>
              <a:ext cx="678573" cy="0"/>
            </a:xfrm>
            <a:prstGeom prst="line">
              <a:avLst/>
            </a:prstGeom>
            <a:ln cap="flat" w="12700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222" r="0" b="-15222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7272116" y="9721372"/>
            <a:ext cx="50893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4" id="4"/>
          <p:cNvSpPr txBox="true"/>
          <p:nvPr/>
        </p:nvSpPr>
        <p:spPr>
          <a:xfrm rot="0">
            <a:off x="16971286" y="9612825"/>
            <a:ext cx="809760" cy="198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3</a:t>
            </a:r>
          </a:p>
        </p:txBody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28700" y="4668007"/>
            <a:ext cx="8940949" cy="6586499"/>
            <a:chOff x="0" y="0"/>
            <a:chExt cx="19050000" cy="14033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169582" y="1014439"/>
              <a:ext cx="16710835" cy="12004622"/>
            </a:xfrm>
            <a:custGeom>
              <a:avLst/>
              <a:gdLst/>
              <a:ahLst/>
              <a:cxnLst/>
              <a:rect r="r" b="b" t="t" l="l"/>
              <a:pathLst>
                <a:path h="12004622" w="16710835">
                  <a:moveTo>
                    <a:pt x="0" y="0"/>
                  </a:moveTo>
                  <a:lnTo>
                    <a:pt x="16710835" y="0"/>
                  </a:lnTo>
                  <a:lnTo>
                    <a:pt x="16710835" y="12004622"/>
                  </a:lnTo>
                  <a:lnTo>
                    <a:pt x="0" y="12004622"/>
                  </a:lnTo>
                  <a:close/>
                </a:path>
              </a:pathLst>
            </a:custGeom>
            <a:blipFill>
              <a:blip r:embed="rId3"/>
              <a:stretch>
                <a:fillRect l="0" t="-16711" r="-25842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050000" cy="14033500"/>
            </a:xfrm>
            <a:custGeom>
              <a:avLst/>
              <a:gdLst/>
              <a:ahLst/>
              <a:cxnLst/>
              <a:rect r="r" b="b" t="t" l="l"/>
              <a:pathLst>
                <a:path h="140335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4033500"/>
                  </a:lnTo>
                  <a:lnTo>
                    <a:pt x="0" y="14033500"/>
                  </a:lnTo>
                  <a:close/>
                </a:path>
              </a:pathLst>
            </a:custGeom>
            <a:blipFill>
              <a:blip r:embed="rId4"/>
              <a:stretch>
                <a:fillRect l="0" t="-226" r="0" b="-226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466889" y="1604271"/>
            <a:ext cx="8064572" cy="2902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67"/>
              </a:lnSpc>
            </a:pPr>
            <a:r>
              <a:rPr lang="en-US" sz="11280">
                <a:solidFill>
                  <a:srgbClr val="FFFFFF"/>
                </a:solidFill>
                <a:latin typeface="Bebas Neue Cyrillic"/>
              </a:rPr>
              <a:t>Ноктюрн оп. 9 №2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479107" y="350118"/>
            <a:ext cx="2099880" cy="290363"/>
            <a:chOff x="0" y="0"/>
            <a:chExt cx="2799840" cy="38715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91574" cy="387151"/>
            </a:xfrm>
            <a:custGeom>
              <a:avLst/>
              <a:gdLst/>
              <a:ahLst/>
              <a:cxnLst/>
              <a:rect r="r" b="b" t="t" l="l"/>
              <a:pathLst>
                <a:path h="387151" w="491574">
                  <a:moveTo>
                    <a:pt x="0" y="0"/>
                  </a:moveTo>
                  <a:lnTo>
                    <a:pt x="491574" y="0"/>
                  </a:lnTo>
                  <a:lnTo>
                    <a:pt x="491574" y="387151"/>
                  </a:lnTo>
                  <a:lnTo>
                    <a:pt x="0" y="3871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732791" y="80645"/>
              <a:ext cx="2067049" cy="257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Bold"/>
                </a:rPr>
                <a:t>MAXIM VOLASH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646684" y="2289021"/>
            <a:ext cx="6912076" cy="4780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5"/>
              </a:lnSpc>
              <a:spcBef>
                <a:spcPct val="0"/>
              </a:spcBef>
            </a:pPr>
            <a:r>
              <a:rPr lang="en-US" sz="3003">
                <a:solidFill>
                  <a:srgbClr val="FFFFFF"/>
                </a:solidFill>
                <a:latin typeface="Open Sans"/>
              </a:rPr>
              <a:t>Одно из самых известных произведений Шопена, Ноктюрн оп. 9 №2, написанное в 1830-1832 годах. Это произведение отличается мелодичностью и выразительностью, демонстрируя характерный для Шопена стиль и его мастерство в создании эмоционально насыщенной музыки.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222" r="0" b="-15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971286" y="9612825"/>
            <a:ext cx="809760" cy="198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4</a:t>
            </a:r>
          </a:p>
        </p:txBody>
      </p:sp>
      <p:sp>
        <p:nvSpPr>
          <p:cNvPr name="AutoShape 4" id="4"/>
          <p:cNvSpPr/>
          <p:nvPr/>
        </p:nvSpPr>
        <p:spPr>
          <a:xfrm>
            <a:off x="17272116" y="9721372"/>
            <a:ext cx="50893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8377475" y="3367349"/>
            <a:ext cx="5150492" cy="6443484"/>
            <a:chOff x="0" y="0"/>
            <a:chExt cx="15227300" cy="19050000"/>
          </a:xfrm>
        </p:grpSpPr>
        <p:sp>
          <p:nvSpPr>
            <p:cNvPr name="Freeform 6" id="6"/>
            <p:cNvSpPr/>
            <p:nvPr/>
          </p:nvSpPr>
          <p:spPr>
            <a:xfrm flipH="true" flipV="false" rot="0">
              <a:off x="944032" y="1334822"/>
              <a:ext cx="13606916" cy="16933143"/>
            </a:xfrm>
            <a:custGeom>
              <a:avLst/>
              <a:gdLst/>
              <a:ahLst/>
              <a:cxnLst/>
              <a:rect r="r" b="b" t="t" l="l"/>
              <a:pathLst>
                <a:path h="16933143" w="13606916">
                  <a:moveTo>
                    <a:pt x="234891" y="16933144"/>
                  </a:moveTo>
                  <a:lnTo>
                    <a:pt x="13606915" y="16933144"/>
                  </a:lnTo>
                  <a:lnTo>
                    <a:pt x="13606915" y="3963789"/>
                  </a:lnTo>
                  <a:lnTo>
                    <a:pt x="10536552" y="104861"/>
                  </a:lnTo>
                  <a:lnTo>
                    <a:pt x="3607258" y="0"/>
                  </a:lnTo>
                  <a:lnTo>
                    <a:pt x="1885085" y="784042"/>
                  </a:lnTo>
                  <a:lnTo>
                    <a:pt x="0" y="5926809"/>
                  </a:lnTo>
                  <a:close/>
                </a:path>
              </a:pathLst>
            </a:custGeom>
            <a:blipFill>
              <a:blip r:embed="rId3"/>
              <a:stretch>
                <a:fillRect l="-102972" t="-23687" r="-28056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2273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15227300">
                  <a:moveTo>
                    <a:pt x="0" y="0"/>
                  </a:moveTo>
                  <a:lnTo>
                    <a:pt x="15227300" y="0"/>
                  </a:lnTo>
                  <a:lnTo>
                    <a:pt x="152273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>
              <a:blip r:embed="rId4"/>
              <a:stretch>
                <a:fillRect l="0" t="-272" r="0" b="-272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2142624" y="902041"/>
            <a:ext cx="5150492" cy="6443484"/>
            <a:chOff x="0" y="0"/>
            <a:chExt cx="15227300" cy="190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944032" y="1334822"/>
              <a:ext cx="13606916" cy="16933143"/>
            </a:xfrm>
            <a:custGeom>
              <a:avLst/>
              <a:gdLst/>
              <a:ahLst/>
              <a:cxnLst/>
              <a:rect r="r" b="b" t="t" l="l"/>
              <a:pathLst>
                <a:path h="16933143" w="13606916">
                  <a:moveTo>
                    <a:pt x="13372024" y="16933144"/>
                  </a:moveTo>
                  <a:lnTo>
                    <a:pt x="0" y="16933144"/>
                  </a:lnTo>
                  <a:lnTo>
                    <a:pt x="0" y="3963789"/>
                  </a:lnTo>
                  <a:lnTo>
                    <a:pt x="3070363" y="104861"/>
                  </a:lnTo>
                  <a:lnTo>
                    <a:pt x="9999657" y="0"/>
                  </a:lnTo>
                  <a:lnTo>
                    <a:pt x="11721831" y="784042"/>
                  </a:lnTo>
                  <a:lnTo>
                    <a:pt x="13606915" y="5926809"/>
                  </a:lnTo>
                  <a:close/>
                </a:path>
              </a:pathLst>
            </a:custGeom>
            <a:blipFill>
              <a:blip r:embed="rId3"/>
              <a:stretch>
                <a:fillRect l="-28440" t="-9617" r="-76307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2273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15227300">
                  <a:moveTo>
                    <a:pt x="0" y="0"/>
                  </a:moveTo>
                  <a:lnTo>
                    <a:pt x="15227300" y="0"/>
                  </a:lnTo>
                  <a:lnTo>
                    <a:pt x="152273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>
              <a:blip r:embed="rId4"/>
              <a:stretch>
                <a:fillRect l="0" t="-272" r="0" b="-272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663447" y="1513052"/>
            <a:ext cx="7535888" cy="113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14"/>
              </a:lnSpc>
            </a:pPr>
            <a:r>
              <a:rPr lang="en-US" sz="8499">
                <a:solidFill>
                  <a:srgbClr val="FFFFFF"/>
                </a:solidFill>
                <a:latin typeface="Bebas Neue Cyrillic"/>
              </a:rPr>
              <a:t>Интересные факты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535102"/>
            <a:ext cx="7082574" cy="7096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3903" indent="-291951" lvl="1">
              <a:lnSpc>
                <a:spcPts val="3786"/>
              </a:lnSpc>
              <a:buFont typeface="Arial"/>
              <a:buChar char="•"/>
            </a:pPr>
            <a:r>
              <a:rPr lang="en-US" sz="2704">
                <a:solidFill>
                  <a:srgbClr val="FFFFFF"/>
                </a:solidFill>
                <a:latin typeface="Canva Sans"/>
              </a:rPr>
              <a:t>Шопен начал сочинять музыку в возрасте 7 лет, и его талант был признан очень рано.</a:t>
            </a:r>
          </a:p>
          <a:p>
            <a:pPr algn="l">
              <a:lnSpc>
                <a:spcPts val="3786"/>
              </a:lnSpc>
            </a:pPr>
          </a:p>
          <a:p>
            <a:pPr algn="l" marL="583903" indent="-291951" lvl="1">
              <a:lnSpc>
                <a:spcPts val="3786"/>
              </a:lnSpc>
              <a:buFont typeface="Arial"/>
              <a:buChar char="•"/>
            </a:pPr>
            <a:r>
              <a:rPr lang="en-US" sz="2704">
                <a:solidFill>
                  <a:srgbClr val="FFFFFF"/>
                </a:solidFill>
                <a:latin typeface="Canva Sans"/>
              </a:rPr>
              <a:t>Он написал большинство своих произведений для фортепиано, включая 21 ноктюрн, 24 этюда и 27 прелюдий.</a:t>
            </a:r>
          </a:p>
          <a:p>
            <a:pPr algn="l">
              <a:lnSpc>
                <a:spcPts val="3786"/>
              </a:lnSpc>
            </a:pPr>
          </a:p>
          <a:p>
            <a:pPr algn="l" marL="583903" indent="-291951" lvl="1">
              <a:lnSpc>
                <a:spcPts val="3786"/>
              </a:lnSpc>
              <a:buFont typeface="Arial"/>
              <a:buChar char="•"/>
            </a:pPr>
            <a:r>
              <a:rPr lang="en-US" sz="2704">
                <a:solidFill>
                  <a:srgbClr val="FFFFFF"/>
                </a:solidFill>
                <a:latin typeface="Canva Sans"/>
              </a:rPr>
              <a:t>Несмотря на слабое здоровье, Шопен активно выступал и преподавал в Париже, где провел большую часть своей взрослой жизни, оказывая влияние на музыкальную культуру того времени.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479107" y="350118"/>
            <a:ext cx="2099880" cy="290363"/>
            <a:chOff x="0" y="0"/>
            <a:chExt cx="2799840" cy="38715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91574" cy="387151"/>
            </a:xfrm>
            <a:custGeom>
              <a:avLst/>
              <a:gdLst/>
              <a:ahLst/>
              <a:cxnLst/>
              <a:rect r="r" b="b" t="t" l="l"/>
              <a:pathLst>
                <a:path h="387151" w="491574">
                  <a:moveTo>
                    <a:pt x="0" y="0"/>
                  </a:moveTo>
                  <a:lnTo>
                    <a:pt x="491574" y="0"/>
                  </a:lnTo>
                  <a:lnTo>
                    <a:pt x="491574" y="387151"/>
                  </a:lnTo>
                  <a:lnTo>
                    <a:pt x="0" y="3871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732791" y="80645"/>
              <a:ext cx="2067049" cy="257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Bold"/>
                </a:rPr>
                <a:t>MAXIM VOLASH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DAGIMDjWme0</dc:identifier>
  <dcterms:modified xsi:type="dcterms:W3CDTF">2011-08-01T06:04:30Z</dcterms:modified>
  <cp:revision>1</cp:revision>
  <dc:title>Black White Grunge Music Presentation</dc:title>
</cp:coreProperties>
</file>